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5"/>
  </p:notesMasterIdLst>
  <p:sldIdLst>
    <p:sldId id="270" r:id="rId5"/>
    <p:sldId id="299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3" r:id="rId17"/>
    <p:sldId id="296" r:id="rId18"/>
    <p:sldId id="297" r:id="rId19"/>
    <p:sldId id="298" r:id="rId20"/>
    <p:sldId id="295" r:id="rId21"/>
    <p:sldId id="281" r:id="rId22"/>
    <p:sldId id="282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394" autoAdjust="0"/>
    <p:restoredTop sz="81837" autoAdjust="0"/>
  </p:normalViewPr>
  <p:slideViewPr>
    <p:cSldViewPr snapToGrid="0" showGuides="1">
      <p:cViewPr>
        <p:scale>
          <a:sx n="98" d="100"/>
          <a:sy n="98" d="100"/>
        </p:scale>
        <p:origin x="144" y="272"/>
      </p:cViewPr>
      <p:guideLst>
        <p:guide orient="horz" pos="187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tiff>
</file>

<file path=ppt/media/image3.jpg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CE5BDF-9B7E-3646-B6C9-FC2C3E116129}" type="datetimeFigureOut">
              <a:rPr lang="en-US" smtClean="0"/>
              <a:t>3/1/17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8BADB7-1FBB-B74E-B90C-DA1567BD0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338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48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Quick app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893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 Apps – </a:t>
            </a:r>
            <a:r>
              <a:rPr lang="en-US" dirty="0" err="1" smtClean="0"/>
              <a:t>Backends</a:t>
            </a:r>
            <a:r>
              <a:rPr lang="en-US" dirty="0" smtClean="0"/>
              <a:t> for Websites</a:t>
            </a:r>
          </a:p>
          <a:p>
            <a:r>
              <a:rPr lang="en-US" dirty="0" smtClean="0"/>
              <a:t>Mobile</a:t>
            </a:r>
            <a:r>
              <a:rPr lang="en-US" baseline="0" dirty="0" smtClean="0"/>
              <a:t> Apps – </a:t>
            </a:r>
            <a:r>
              <a:rPr lang="en-US" baseline="0" dirty="0" err="1" smtClean="0"/>
              <a:t>Backends</a:t>
            </a:r>
            <a:r>
              <a:rPr lang="en-US" baseline="0" dirty="0" smtClean="0"/>
              <a:t> for </a:t>
            </a:r>
            <a:r>
              <a:rPr lang="en-US" baseline="0" dirty="0" err="1" smtClean="0"/>
              <a:t>mobiel</a:t>
            </a:r>
            <a:r>
              <a:rPr lang="en-US" baseline="0" dirty="0" smtClean="0"/>
              <a:t> applications</a:t>
            </a:r>
          </a:p>
          <a:p>
            <a:r>
              <a:rPr lang="en-US" baseline="0" dirty="0" smtClean="0"/>
              <a:t>API Apps – General purpose APIs</a:t>
            </a:r>
          </a:p>
          <a:p>
            <a:r>
              <a:rPr lang="en-US" baseline="0" dirty="0" smtClean="0"/>
              <a:t>Logic Apps – Business Processes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518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99.9 SLA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81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39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50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0846" y="1454203"/>
            <a:ext cx="7226060" cy="1862379"/>
          </a:xfrm>
        </p:spPr>
        <p:txBody>
          <a:bodyPr anchor="t">
            <a:noAutofit/>
          </a:bodyPr>
          <a:lstStyle>
            <a:lvl1pPr algn="l">
              <a:lnSpc>
                <a:spcPts val="5500"/>
              </a:lnSpc>
              <a:defRPr sz="6000" i="1" baseline="0">
                <a:solidFill>
                  <a:schemeClr val="tx1"/>
                </a:solidFill>
                <a:latin typeface="+mn-lt"/>
                <a:cs typeface="Cordia New" panose="020B0304020202020204" pitchFamily="34" charset="-34"/>
              </a:defRPr>
            </a:lvl1pPr>
          </a:lstStyle>
          <a:p>
            <a:r>
              <a:rPr lang="en-US" dirty="0" smtClean="0"/>
              <a:t>TITLE OF THE</a:t>
            </a:r>
            <a:br>
              <a:rPr lang="en-US" dirty="0" smtClean="0"/>
            </a:br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WILL GO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41228" y="3554081"/>
            <a:ext cx="7165678" cy="379561"/>
          </a:xfrm>
        </p:spPr>
        <p:txBody>
          <a:bodyPr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350" b="0" kern="0" spc="30" baseline="0">
                <a:solidFill>
                  <a:schemeClr val="accent5"/>
                </a:solidFill>
                <a:latin typeface="+mn-lt"/>
                <a:cs typeface="Cordia New" panose="020B0304020202020204" pitchFamily="34" charset="-34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Title of the presentation will be no longer than three lines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641228" y="3933642"/>
            <a:ext cx="3254188" cy="2104849"/>
          </a:xfrm>
        </p:spPr>
        <p:txBody>
          <a:bodyPr anchor="ctr"/>
          <a:lstStyle>
            <a:lvl1pPr marL="0" indent="0" algn="l" defTabSz="182880">
              <a:lnSpc>
                <a:spcPts val="1800"/>
              </a:lnSpc>
              <a:spcBef>
                <a:spcPts val="0"/>
              </a:spcBef>
              <a:buNone/>
              <a:defRPr sz="1150" b="1" baseline="0">
                <a:solidFill>
                  <a:schemeClr val="tx2"/>
                </a:solidFill>
                <a:latin typeface="+mn-lt"/>
                <a:cs typeface="Cordia New" panose="020B0304020202020204" pitchFamily="34" charset="-34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Presenter One</a:t>
            </a:r>
          </a:p>
          <a:p>
            <a:pPr lvl="0"/>
            <a:r>
              <a:rPr lang="en-US" dirty="0" smtClean="0"/>
              <a:t>Presenter Two	</a:t>
            </a:r>
          </a:p>
          <a:p>
            <a:pPr lvl="0"/>
            <a:r>
              <a:rPr lang="en-US" dirty="0" smtClean="0"/>
              <a:t>Presenter Three		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41228" y="668256"/>
            <a:ext cx="3782275" cy="412233"/>
          </a:xfrm>
        </p:spPr>
        <p:txBody>
          <a:bodyPr anchor="t"/>
          <a:lstStyle>
            <a:lvl1pPr marL="0" indent="0">
              <a:buNone/>
              <a:defRPr sz="2600" b="1">
                <a:solidFill>
                  <a:schemeClr val="accent6"/>
                </a:solidFill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XX.XX.16</a:t>
            </a:r>
          </a:p>
        </p:txBody>
      </p:sp>
    </p:spTree>
    <p:extLst>
      <p:ext uri="{BB962C8B-B14F-4D97-AF65-F5344CB8AC3E}">
        <p14:creationId xmlns:p14="http://schemas.microsoft.com/office/powerpoint/2010/main" val="3230847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2154" y="911225"/>
            <a:ext cx="11430000" cy="481084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593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35671"/>
            <a:ext cx="3086886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499" y="235671"/>
            <a:ext cx="8186001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09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 userDrawn="1"/>
        </p:nvSpPr>
        <p:spPr>
          <a:xfrm>
            <a:off x="7047297" y="345238"/>
            <a:ext cx="4433643" cy="3619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100" b="1" dirty="0" smtClean="0">
                <a:solidFill>
                  <a:srgbClr val="56565A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877.277.1044   </a:t>
            </a:r>
            <a:r>
              <a:rPr lang="en-US" sz="1200" b="1" i="0" dirty="0" smtClean="0">
                <a:solidFill>
                  <a:srgbClr val="7DC242"/>
                </a:solidFill>
                <a:latin typeface="Arial Black" charset="0"/>
                <a:ea typeface="Arial Black" charset="0"/>
                <a:cs typeface="Arial Black" charset="0"/>
              </a:rPr>
              <a:t>/</a:t>
            </a:r>
            <a:r>
              <a:rPr lang="en-US" sz="1100" b="1" dirty="0" smtClean="0">
                <a:solidFill>
                  <a:srgbClr val="56565A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   </a:t>
            </a:r>
            <a:r>
              <a:rPr lang="en-US" sz="1100" b="1" dirty="0" err="1" smtClean="0">
                <a:solidFill>
                  <a:srgbClr val="56565A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magenic.com</a:t>
            </a:r>
            <a:r>
              <a:rPr lang="en-US" sz="1100" b="1" dirty="0" smtClean="0">
                <a:solidFill>
                  <a:srgbClr val="56565A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   </a:t>
            </a:r>
            <a:r>
              <a:rPr lang="en-US" sz="1200" b="1" i="0" dirty="0" smtClean="0">
                <a:solidFill>
                  <a:srgbClr val="7DC242"/>
                </a:solidFill>
                <a:latin typeface="Arial Black" charset="0"/>
                <a:ea typeface="Arial Black" charset="0"/>
                <a:cs typeface="Arial Black" charset="0"/>
              </a:rPr>
              <a:t>//</a:t>
            </a:r>
            <a:endParaRPr lang="en-US" sz="1200" b="1" i="0" dirty="0">
              <a:solidFill>
                <a:srgbClr val="56565A"/>
              </a:solidFill>
              <a:latin typeface="Arial Black" charset="0"/>
              <a:ea typeface="Arial Black" charset="0"/>
              <a:cs typeface="Arial Black" charset="0"/>
            </a:endParaRPr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1374267" y="345238"/>
            <a:ext cx="457929" cy="29911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fld id="{28E39B6D-4B99-497D-9F61-EDE8F8EC9C63}" type="slidenum">
              <a:rPr lang="en-US" sz="1100" b="1" baseline="0" smtClean="0">
                <a:solidFill>
                  <a:srgbClr val="56565A"/>
                </a:solidFill>
                <a:latin typeface="+mj-lt"/>
                <a:cs typeface="Cordia New" panose="020B0304020202020204" pitchFamily="34" charset="-34"/>
              </a:rPr>
              <a:pPr algn="l"/>
              <a:t>‹#›</a:t>
            </a:fld>
            <a:endParaRPr lang="en-US" sz="1100" b="1" baseline="0" dirty="0">
              <a:solidFill>
                <a:srgbClr val="56565A"/>
              </a:solidFill>
              <a:latin typeface="+mj-lt"/>
              <a:cs typeface="Cordia New" panose="020B0304020202020204" pitchFamily="34" charset="-34"/>
            </a:endParaRPr>
          </a:p>
        </p:txBody>
      </p:sp>
      <p:sp>
        <p:nvSpPr>
          <p:cNvPr id="5" name="Subtitle 2"/>
          <p:cNvSpPr txBox="1">
            <a:spLocks/>
          </p:cNvSpPr>
          <p:nvPr userDrawn="1"/>
        </p:nvSpPr>
        <p:spPr>
          <a:xfrm>
            <a:off x="6816011" y="4975156"/>
            <a:ext cx="5267132" cy="6698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5600"/>
              </a:lnSpc>
              <a:spcBef>
                <a:spcPts val="0"/>
              </a:spcBef>
            </a:pPr>
            <a:r>
              <a:rPr lang="en-US" sz="6500" b="0" i="1" dirty="0" smtClean="0">
                <a:solidFill>
                  <a:srgbClr val="56565A"/>
                </a:solidFill>
                <a:latin typeface="+mn-lt"/>
                <a:ea typeface="Dotum" panose="020B0600000101010101" pitchFamily="34" charset="-127"/>
                <a:cs typeface="Cordia New" panose="020B0304020202020204" pitchFamily="34" charset="-34"/>
              </a:rPr>
              <a:t>THANK YOU</a:t>
            </a:r>
            <a:endParaRPr lang="en-US" sz="6500" b="0" i="1" dirty="0">
              <a:solidFill>
                <a:srgbClr val="56565A"/>
              </a:solidFill>
              <a:latin typeface="+mn-lt"/>
              <a:ea typeface="Dotum" panose="020B0600000101010101" pitchFamily="34" charset="-127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2656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154" y="911225"/>
            <a:ext cx="11430000" cy="481084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08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447" y="252398"/>
            <a:ext cx="11429999" cy="342395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4447" y="3703343"/>
            <a:ext cx="11429999" cy="201872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63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4447" y="914401"/>
            <a:ext cx="5625353" cy="48076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914401"/>
            <a:ext cx="5652247" cy="48076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94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500" y="904973"/>
            <a:ext cx="5611076" cy="70455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500" y="1719359"/>
            <a:ext cx="5611076" cy="40027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904973"/>
            <a:ext cx="5639586" cy="70455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719359"/>
            <a:ext cx="5639586" cy="40027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024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007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273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633" y="254524"/>
            <a:ext cx="4685121" cy="90733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0322" y="254524"/>
            <a:ext cx="6628598" cy="546754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3633" y="1282046"/>
            <a:ext cx="4685121" cy="4440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101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36622" y="248270"/>
            <a:ext cx="6616330" cy="545812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3633" y="254524"/>
            <a:ext cx="4685121" cy="90733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433633" y="1282046"/>
            <a:ext cx="4685121" cy="4440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98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2154" y="265393"/>
            <a:ext cx="11430000" cy="51089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154" y="911225"/>
            <a:ext cx="11430000" cy="38848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486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ranklin Gothic Medium Cond" panose="020B06060304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115000"/>
        <a:buFont typeface="Franklin Gothic Book" panose="020B0503020102020204" pitchFamily="34" charset="0"/>
        <a:buChar char="»"/>
        <a:defRPr sz="2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SzPct val="130000"/>
        <a:buFont typeface="Franklin Gothic Book" panose="020B0503020102020204" pitchFamily="34" charset="0"/>
        <a:buChar char="›"/>
        <a:defRPr sz="24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Franklin Gothic Book" panose="020B0503020102020204" pitchFamily="34" charset="0"/>
        <a:buChar char="−"/>
        <a:defRPr sz="20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3.tiff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CLOUD DEVELOPMENT WORKSHOP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 smtClean="0"/>
              <a:t>Kevin E Ford</a:t>
            </a:r>
          </a:p>
          <a:p>
            <a:r>
              <a:rPr lang="en-US" dirty="0" smtClean="0"/>
              <a:t>Mobile Practice Lead</a:t>
            </a:r>
          </a:p>
          <a:p>
            <a:r>
              <a:rPr lang="en-US" dirty="0" err="1" smtClean="0"/>
              <a:t>Magenic</a:t>
            </a:r>
            <a:r>
              <a:rPr lang="en-US" dirty="0" smtClean="0"/>
              <a:t> Technologies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732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55799" y="1057937"/>
            <a:ext cx="1655987" cy="244919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Apps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12616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Azure AD Integration, other providers – Server Flow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22131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 line / off line data sync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6499" y="31646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Push Notifications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6499" y="5067628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Global Scalable, Dev Ops, Configurations </a:t>
            </a:r>
          </a:p>
        </p:txBody>
      </p:sp>
      <p:sp>
        <p:nvSpPr>
          <p:cNvPr id="9" name="Rectangle 8"/>
          <p:cNvSpPr/>
          <p:nvPr/>
        </p:nvSpPr>
        <p:spPr>
          <a:xfrm>
            <a:off x="386499" y="4116131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1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69247" y="795143"/>
            <a:ext cx="2642538" cy="264253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Apps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12616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APIs, </a:t>
            </a:r>
            <a:r>
              <a:rPr lang="en-US" dirty="0"/>
              <a:t> .NET, PHP, </a:t>
            </a:r>
            <a:r>
              <a:rPr lang="en-US" dirty="0" err="1"/>
              <a:t>Node.js</a:t>
            </a:r>
            <a:r>
              <a:rPr lang="en-US" dirty="0"/>
              <a:t>, Java, or Python</a:t>
            </a:r>
          </a:p>
        </p:txBody>
      </p:sp>
      <p:sp>
        <p:nvSpPr>
          <p:cNvPr id="6" name="Rectangle 5"/>
          <p:cNvSpPr/>
          <p:nvPr/>
        </p:nvSpPr>
        <p:spPr>
          <a:xfrm>
            <a:off x="386499" y="22131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Active Directory, social network single sign-on, or OAuth</a:t>
            </a:r>
          </a:p>
        </p:txBody>
      </p:sp>
      <p:sp>
        <p:nvSpPr>
          <p:cNvPr id="7" name="Rectangle 6"/>
          <p:cNvSpPr/>
          <p:nvPr/>
        </p:nvSpPr>
        <p:spPr>
          <a:xfrm>
            <a:off x="386499" y="31646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Global Scalable, Dev Ops, Configurations </a:t>
            </a:r>
          </a:p>
        </p:txBody>
      </p:sp>
      <p:sp>
        <p:nvSpPr>
          <p:cNvPr id="8" name="Rectangle 7"/>
          <p:cNvSpPr/>
          <p:nvPr/>
        </p:nvSpPr>
        <p:spPr>
          <a:xfrm>
            <a:off x="386499" y="4116131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08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 Apps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6046" y="911226"/>
            <a:ext cx="2556108" cy="25561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86499" y="12616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Visual workflow / process designer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22131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EAI, B2B/EDI, and business processes</a:t>
            </a:r>
          </a:p>
        </p:txBody>
      </p:sp>
      <p:sp>
        <p:nvSpPr>
          <p:cNvPr id="7" name="Rectangle 6"/>
          <p:cNvSpPr/>
          <p:nvPr/>
        </p:nvSpPr>
        <p:spPr>
          <a:xfrm>
            <a:off x="386499" y="31646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Integrate with SaaS and enterprise applications</a:t>
            </a:r>
          </a:p>
        </p:txBody>
      </p:sp>
    </p:spTree>
    <p:extLst>
      <p:ext uri="{BB962C8B-B14F-4D97-AF65-F5344CB8AC3E}">
        <p14:creationId xmlns:p14="http://schemas.microsoft.com/office/powerpoint/2010/main" val="105029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 smtClean="0"/>
              <a:t>Demo: Looking at Azure Mobile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44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AD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457" y="952499"/>
            <a:ext cx="8037369" cy="472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14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AD Features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6499" y="12616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Single sign 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22131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Self Service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31646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Integrate with Local AD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6499" y="5067628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One per Azure directory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6499" y="4116131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Tie into other Offerings (Office 365, Yammer, Teams,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086" y="1261640"/>
            <a:ext cx="26035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7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Flow For Today’s App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0704"/>
            <a:ext cx="2262394" cy="118398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29072" y="1307319"/>
            <a:ext cx="1655987" cy="24491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8105" y="1691697"/>
            <a:ext cx="2603500" cy="1651000"/>
          </a:xfrm>
          <a:prstGeom prst="rect">
            <a:avLst/>
          </a:prstGeom>
        </p:spPr>
      </p:pic>
      <p:cxnSp>
        <p:nvCxnSpPr>
          <p:cNvPr id="8" name="Elbow Connector 7"/>
          <p:cNvCxnSpPr>
            <a:stCxn id="4" idx="3"/>
            <a:endCxn id="5" idx="1"/>
          </p:cNvCxnSpPr>
          <p:nvPr/>
        </p:nvCxnSpPr>
        <p:spPr>
          <a:xfrm flipV="1">
            <a:off x="2262394" y="2531915"/>
            <a:ext cx="1866678" cy="81078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54985" y="2162582"/>
            <a:ext cx="1281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Request</a:t>
            </a:r>
            <a:endParaRPr lang="en-US"/>
          </a:p>
        </p:txBody>
      </p:sp>
      <p:cxnSp>
        <p:nvCxnSpPr>
          <p:cNvPr id="11" name="Straight Arrow Connector 10"/>
          <p:cNvCxnSpPr>
            <a:stCxn id="5" idx="3"/>
            <a:endCxn id="6" idx="1"/>
          </p:cNvCxnSpPr>
          <p:nvPr/>
        </p:nvCxnSpPr>
        <p:spPr>
          <a:xfrm flipV="1">
            <a:off x="5785059" y="2517197"/>
            <a:ext cx="2833046" cy="14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459" y="3934690"/>
            <a:ext cx="1374868" cy="1701162"/>
          </a:xfrm>
          <a:prstGeom prst="rect">
            <a:avLst/>
          </a:prstGeom>
        </p:spPr>
      </p:pic>
      <p:cxnSp>
        <p:nvCxnSpPr>
          <p:cNvPr id="17" name="Elbow Connector 16"/>
          <p:cNvCxnSpPr>
            <a:stCxn id="6" idx="2"/>
            <a:endCxn id="15" idx="3"/>
          </p:cNvCxnSpPr>
          <p:nvPr/>
        </p:nvCxnSpPr>
        <p:spPr>
          <a:xfrm rot="5400000">
            <a:off x="7556804" y="2422220"/>
            <a:ext cx="1442574" cy="32835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5" idx="1"/>
            <a:endCxn id="4" idx="2"/>
          </p:cNvCxnSpPr>
          <p:nvPr/>
        </p:nvCxnSpPr>
        <p:spPr>
          <a:xfrm rot="10800000">
            <a:off x="1131197" y="3934691"/>
            <a:ext cx="4130262" cy="85058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34291" y="2347248"/>
            <a:ext cx="80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995813" y="906472"/>
            <a:ext cx="1922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Azure Mobile App</a:t>
            </a: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9337964" y="1294196"/>
            <a:ext cx="1163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Azure AD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703378" y="2073493"/>
            <a:ext cx="1399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Redirect</a:t>
            </a:r>
            <a:endParaRPr lang="en-US"/>
          </a:p>
        </p:txBody>
      </p:sp>
      <p:cxnSp>
        <p:nvCxnSpPr>
          <p:cNvPr id="26" name="Elbow Connector 25"/>
          <p:cNvCxnSpPr/>
          <p:nvPr/>
        </p:nvCxnSpPr>
        <p:spPr>
          <a:xfrm rot="5400000" flipH="1" flipV="1">
            <a:off x="5229529" y="-727998"/>
            <a:ext cx="591993" cy="8788658"/>
          </a:xfrm>
          <a:prstGeom prst="bentConnector3">
            <a:avLst>
              <a:gd name="adj1" fmla="val -386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869382" y="3784147"/>
            <a:ext cx="1522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Credentials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6" idx="1"/>
            <a:endCxn id="5" idx="3"/>
          </p:cNvCxnSpPr>
          <p:nvPr/>
        </p:nvCxnSpPr>
        <p:spPr>
          <a:xfrm flipH="1">
            <a:off x="5785059" y="2517197"/>
            <a:ext cx="2833046" cy="14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703378" y="2073493"/>
            <a:ext cx="1066800" cy="377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Token</a:t>
            </a:r>
            <a:endParaRPr lang="en-US"/>
          </a:p>
        </p:txBody>
      </p:sp>
      <p:sp>
        <p:nvSpPr>
          <p:cNvPr id="31" name="Can 30"/>
          <p:cNvSpPr/>
          <p:nvPr/>
        </p:nvSpPr>
        <p:spPr>
          <a:xfrm>
            <a:off x="6587049" y="3784147"/>
            <a:ext cx="1180474" cy="8107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6501927" y="3382472"/>
            <a:ext cx="1399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Token Store</a:t>
            </a:r>
            <a:endParaRPr lang="en-US"/>
          </a:p>
        </p:txBody>
      </p:sp>
      <p:cxnSp>
        <p:nvCxnSpPr>
          <p:cNvPr id="34" name="Elbow Connector 33"/>
          <p:cNvCxnSpPr>
            <a:stCxn id="5" idx="2"/>
            <a:endCxn id="31" idx="2"/>
          </p:cNvCxnSpPr>
          <p:nvPr/>
        </p:nvCxnSpPr>
        <p:spPr>
          <a:xfrm rot="16200000" flipH="1">
            <a:off x="5555543" y="3158032"/>
            <a:ext cx="433029" cy="1629983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5" idx="1"/>
            <a:endCxn id="4" idx="3"/>
          </p:cNvCxnSpPr>
          <p:nvPr/>
        </p:nvCxnSpPr>
        <p:spPr>
          <a:xfrm rot="10800000" flipV="1">
            <a:off x="2262394" y="2531915"/>
            <a:ext cx="1866678" cy="81078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249587" y="2147865"/>
            <a:ext cx="1815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Zumo</a:t>
            </a:r>
            <a:r>
              <a:rPr lang="en-US" dirty="0" smtClean="0"/>
              <a:t> Token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3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24" grpId="0"/>
      <p:bldP spid="24" grpId="1"/>
      <p:bldP spid="27" grpId="0"/>
      <p:bldP spid="27" grpId="1"/>
      <p:bldP spid="30" grpId="0"/>
      <p:bldP spid="30" grpId="1"/>
      <p:bldP spid="31" grpId="0" animBg="1"/>
      <p:bldP spid="32" grpId="0"/>
      <p:bldP spid="3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 smtClean="0"/>
              <a:t>Demo: Looking at Azure 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Mobile Center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242" y="1023574"/>
            <a:ext cx="5257800" cy="47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76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Mobile Center – Build Features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6499" y="12616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Tie to </a:t>
            </a:r>
            <a:r>
              <a:rPr lang="en-US" dirty="0" err="1" smtClean="0"/>
              <a:t>Github</a:t>
            </a:r>
            <a:r>
              <a:rPr lang="en-US" dirty="0" smtClean="0"/>
              <a:t> (</a:t>
            </a:r>
            <a:r>
              <a:rPr lang="en-US" dirty="0" err="1" smtClean="0"/>
              <a:t>BitBucket</a:t>
            </a:r>
            <a:r>
              <a:rPr lang="en-US" dirty="0" smtClean="0"/>
              <a:t>, VSTS coming)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22131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Build vendor native </a:t>
            </a:r>
            <a:r>
              <a:rPr lang="en-US" dirty="0" err="1" smtClean="0"/>
              <a:t>iO</a:t>
            </a:r>
            <a:r>
              <a:rPr lang="en-US" dirty="0" smtClean="0"/>
              <a:t> (Swift/</a:t>
            </a:r>
            <a:r>
              <a:rPr lang="en-US" dirty="0" err="1" smtClean="0"/>
              <a:t>Obj</a:t>
            </a:r>
            <a:r>
              <a:rPr lang="en-US" dirty="0" smtClean="0"/>
              <a:t>-C), </a:t>
            </a:r>
            <a:r>
              <a:rPr lang="en-US" dirty="0" err="1" smtClean="0"/>
              <a:t>Xamarin</a:t>
            </a:r>
            <a:r>
              <a:rPr lang="en-US" dirty="0" smtClean="0"/>
              <a:t>, </a:t>
            </a:r>
            <a:r>
              <a:rPr lang="en-US" dirty="0" err="1" smtClean="0"/>
              <a:t>ReactNavite</a:t>
            </a:r>
            <a:r>
              <a:rPr lang="en-US" dirty="0" smtClean="0"/>
              <a:t> (Soon Windows)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31646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Based on branch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6499" y="5067628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Push to deployment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6499" y="4116131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Signs APKs and IPAs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743" y="1209296"/>
            <a:ext cx="2766291" cy="231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need today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6499" y="2214037"/>
            <a:ext cx="11425288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GitHub account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3165534"/>
            <a:ext cx="11425288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Azure Subscription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4117031"/>
            <a:ext cx="11425288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Visual Studio Mobile Center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6498" y="1262540"/>
            <a:ext cx="11425288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Machine with VS 2015 installed including </a:t>
            </a:r>
            <a:r>
              <a:rPr lang="en-US" dirty="0" err="1" smtClean="0"/>
              <a:t>Xamarin</a:t>
            </a:r>
            <a:r>
              <a:rPr lang="en-US" dirty="0" smtClean="0"/>
              <a:t> </a:t>
            </a:r>
            <a:r>
              <a:rPr lang="en-US" dirty="0" err="1" smtClean="0"/>
              <a:t>Componets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6498" y="5068528"/>
            <a:ext cx="11425288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Access to https://</a:t>
            </a:r>
            <a:r>
              <a:rPr lang="en-US" dirty="0" err="1"/>
              <a:t>github.com</a:t>
            </a:r>
            <a:r>
              <a:rPr lang="en-US" dirty="0"/>
              <a:t>/Bowman74/</a:t>
            </a:r>
            <a:r>
              <a:rPr lang="en-US" dirty="0" err="1"/>
              <a:t>CloudDevelopmentWorkshop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62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Mobile Center – </a:t>
            </a:r>
            <a:r>
              <a:rPr lang="en-US" dirty="0" smtClean="0"/>
              <a:t>Test </a:t>
            </a:r>
            <a:r>
              <a:rPr lang="en-US" dirty="0"/>
              <a:t>Features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386499" y="12616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Run Tests on multiple devices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22131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Frameworks – </a:t>
            </a:r>
            <a:r>
              <a:rPr lang="en-US" dirty="0" err="1" smtClean="0"/>
              <a:t>Appium</a:t>
            </a:r>
            <a:r>
              <a:rPr lang="en-US" dirty="0" smtClean="0"/>
              <a:t>, Calabash, Expresso, </a:t>
            </a:r>
            <a:r>
              <a:rPr lang="en-US" dirty="0" err="1" smtClean="0"/>
              <a:t>Xamarin</a:t>
            </a:r>
            <a:r>
              <a:rPr lang="en-US" dirty="0" smtClean="0"/>
              <a:t> </a:t>
            </a:r>
            <a:r>
              <a:rPr lang="en-US" dirty="0" err="1" smtClean="0"/>
              <a:t>UITest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31646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Currently only run via command line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755" y="1103426"/>
            <a:ext cx="2467576" cy="240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6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Mobile Center – </a:t>
            </a:r>
            <a:r>
              <a:rPr lang="en-US" dirty="0" smtClean="0"/>
              <a:t>Deploy </a:t>
            </a:r>
            <a:r>
              <a:rPr lang="en-US" dirty="0"/>
              <a:t>Features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386499" y="12616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Multiple Groups allowed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22131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Version notification via email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31646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Group invite e-mail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6499" y="4116131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Builds only go to one group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6188" y="1179843"/>
            <a:ext cx="2246615" cy="221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0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Mobile Center – </a:t>
            </a:r>
            <a:r>
              <a:rPr lang="en-US" dirty="0" smtClean="0"/>
              <a:t>Crash and Analytics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6499" y="12616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Basic crash reporting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22131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Information on user devices and versions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31646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Some events recorded automatically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6499" y="4116131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 define custom events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536" y="1261639"/>
            <a:ext cx="2163250" cy="196400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536" y="3581301"/>
            <a:ext cx="2266373" cy="203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9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Mobile Center – First Impressions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6499" y="12616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Very basic functionality, builds have little customization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22131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Much still seems missing (Cordova, UWP)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31646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Interesting what they did first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6499" y="5067628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Lots of potential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6499" y="4116131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Security and </a:t>
            </a:r>
            <a:r>
              <a:rPr lang="en-US" dirty="0"/>
              <a:t>t</a:t>
            </a:r>
            <a:r>
              <a:rPr lang="en-US" dirty="0" smtClean="0"/>
              <a:t>ables redundant to other Azure offerings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9118" y="1261640"/>
            <a:ext cx="2613585" cy="148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007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 smtClean="0"/>
              <a:t>Demo: Looking at Visual Studio Mobile Center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163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 smtClean="0"/>
              <a:t>Demo: Setting up Azure AD and Tying it to a Mobile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151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 smtClean="0"/>
              <a:t>Hands on Lab: Setting up Azure AD and Tying it to a Mobile App (10:00-10:45)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84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 smtClean="0"/>
              <a:t>Demo: Writing </a:t>
            </a:r>
            <a:r>
              <a:rPr lang="en-US" dirty="0"/>
              <a:t>a mobile login page to work against Azure App Service/Azure AD </a:t>
            </a:r>
          </a:p>
        </p:txBody>
      </p:sp>
    </p:spTree>
    <p:extLst>
      <p:ext uri="{BB962C8B-B14F-4D97-AF65-F5344CB8AC3E}">
        <p14:creationId xmlns:p14="http://schemas.microsoft.com/office/powerpoint/2010/main" val="143159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/>
              <a:t>Hands on </a:t>
            </a:r>
            <a:r>
              <a:rPr lang="en-US" dirty="0" smtClean="0"/>
              <a:t>Lab: Writing </a:t>
            </a:r>
            <a:r>
              <a:rPr lang="en-US" dirty="0"/>
              <a:t>a mobile login page to work against Azure App Service/Azure AD </a:t>
            </a:r>
            <a:r>
              <a:rPr lang="en-US" dirty="0" smtClean="0"/>
              <a:t>(11:15-12:00)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17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 smtClean="0"/>
              <a:t>Demo: </a:t>
            </a:r>
            <a:r>
              <a:rPr lang="en-US" dirty="0"/>
              <a:t>Setting up Doc DB and writing an Azure App API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5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Workshop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42974" y="1357449"/>
            <a:ext cx="1312333" cy="7789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 App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755307" y="1355275"/>
            <a:ext cx="1312333" cy="7859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UWP App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26591" y="3153832"/>
            <a:ext cx="11145101" cy="26119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Azure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130641" y="1355275"/>
            <a:ext cx="1312333" cy="7967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iOS App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30641" y="2151982"/>
            <a:ext cx="3936999" cy="3802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Xamarin</a:t>
            </a:r>
            <a:r>
              <a:rPr lang="en-US" dirty="0" smtClean="0"/>
              <a:t> Forms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09700" y="4000500"/>
            <a:ext cx="1701800" cy="1092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Document DB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35907" y="4000500"/>
            <a:ext cx="1701800" cy="1092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Service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462114" y="3948972"/>
            <a:ext cx="1701800" cy="1092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Azure AD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566346" y="3441700"/>
            <a:ext cx="2702914" cy="21209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Mobile Center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9325749" y="3784880"/>
            <a:ext cx="1184103" cy="350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Build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25749" y="4220968"/>
            <a:ext cx="1184103" cy="350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Distribute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9325747" y="4660814"/>
            <a:ext cx="1184103" cy="350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Crash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325747" y="5100660"/>
            <a:ext cx="1184103" cy="350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Analytics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8" idx="2"/>
            <a:endCxn id="6" idx="0"/>
          </p:cNvCxnSpPr>
          <p:nvPr/>
        </p:nvCxnSpPr>
        <p:spPr>
          <a:xfrm>
            <a:off x="6099141" y="2532256"/>
            <a:ext cx="1" cy="621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967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/>
              <a:t>Hands on Lab </a:t>
            </a:r>
            <a:r>
              <a:rPr lang="en-US" dirty="0" smtClean="0"/>
              <a:t>: </a:t>
            </a:r>
            <a:r>
              <a:rPr lang="en-US" dirty="0"/>
              <a:t>Setting up Doc DB and writing an Azure App </a:t>
            </a:r>
            <a:r>
              <a:rPr lang="en-US" dirty="0" smtClean="0"/>
              <a:t>API (12:15-1:00)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993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Offerings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547" y="891116"/>
            <a:ext cx="8889190" cy="517401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375765" y="2830461"/>
            <a:ext cx="977900" cy="2667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161481" y="2830461"/>
            <a:ext cx="977900" cy="2667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373284" y="2593257"/>
            <a:ext cx="977900" cy="2667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373284" y="1180695"/>
            <a:ext cx="977900" cy="2667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Mobile Center</a:t>
            </a:r>
            <a:endParaRPr lang="en-US" sz="1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1642" y="1314045"/>
            <a:ext cx="57150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336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Cloud Offerings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06144" y="1678329"/>
            <a:ext cx="6585995" cy="9838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IAAS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06143" y="3053440"/>
            <a:ext cx="6585995" cy="9838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r>
              <a:rPr lang="en-US" dirty="0" smtClean="0"/>
              <a:t>AAS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806142" y="4428551"/>
            <a:ext cx="6585995" cy="9838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r>
              <a:rPr lang="en-US" dirty="0" smtClean="0"/>
              <a:t>AAS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721642" y="2920090"/>
            <a:ext cx="6758023" cy="1246796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23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Azure Portal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6499" y="1261640"/>
            <a:ext cx="11309004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Https://</a:t>
            </a:r>
            <a:r>
              <a:rPr lang="en-US" dirty="0" err="1" smtClean="0"/>
              <a:t>portal.azure.com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6499" y="2213137"/>
            <a:ext cx="11309004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Replaces old https://</a:t>
            </a:r>
            <a:r>
              <a:rPr lang="en-US" dirty="0" err="1"/>
              <a:t>manage.windowsazure.com</a:t>
            </a:r>
            <a:r>
              <a:rPr lang="en-US" dirty="0" smtClean="0"/>
              <a:t>/ site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6499" y="3164634"/>
            <a:ext cx="11309004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Blade based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86499" y="4116131"/>
            <a:ext cx="11309004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Configurable Dashboard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24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1223" y="2870402"/>
            <a:ext cx="11425287" cy="540618"/>
          </a:xfrm>
        </p:spPr>
        <p:txBody>
          <a:bodyPr/>
          <a:lstStyle/>
          <a:p>
            <a:r>
              <a:rPr lang="en-US" dirty="0" smtClean="0"/>
              <a:t>Demo</a:t>
            </a:r>
            <a:r>
              <a:rPr lang="en-US" smtClean="0"/>
              <a:t>: Examining </a:t>
            </a:r>
            <a:r>
              <a:rPr lang="en-US" dirty="0" smtClean="0"/>
              <a:t>the Azure Portal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17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768" y="144487"/>
            <a:ext cx="9448278" cy="560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38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21853" y="1038245"/>
            <a:ext cx="3716759" cy="195129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6499" y="2214037"/>
            <a:ext cx="8688053" cy="706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WordPress, Umbraco, Joomla, and Drupal</a:t>
            </a:r>
          </a:p>
        </p:txBody>
      </p:sp>
      <p:sp>
        <p:nvSpPr>
          <p:cNvPr id="6" name="Rectangle 5"/>
          <p:cNvSpPr/>
          <p:nvPr/>
        </p:nvSpPr>
        <p:spPr>
          <a:xfrm>
            <a:off x="386499" y="3165534"/>
            <a:ext cx="8688053" cy="7060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AD Integration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386499" y="4117031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.Net</a:t>
            </a:r>
            <a:r>
              <a:rPr lang="en-US" dirty="0"/>
              <a:t>, </a:t>
            </a:r>
            <a:r>
              <a:rPr lang="en-US" dirty="0" err="1"/>
              <a:t>Node.js</a:t>
            </a:r>
            <a:r>
              <a:rPr lang="en-US" dirty="0"/>
              <a:t>, PHP</a:t>
            </a:r>
          </a:p>
        </p:txBody>
      </p:sp>
      <p:sp>
        <p:nvSpPr>
          <p:cNvPr id="9" name="Rectangle 8"/>
          <p:cNvSpPr/>
          <p:nvPr/>
        </p:nvSpPr>
        <p:spPr>
          <a:xfrm>
            <a:off x="386498" y="1262540"/>
            <a:ext cx="8688053" cy="706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websites and APIs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86498" y="5068528"/>
            <a:ext cx="8688053" cy="70605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Global Scalable, Dev Ops, Configurations </a:t>
            </a:r>
          </a:p>
        </p:txBody>
      </p:sp>
    </p:spTree>
    <p:extLst>
      <p:ext uri="{BB962C8B-B14F-4D97-AF65-F5344CB8AC3E}">
        <p14:creationId xmlns:p14="http://schemas.microsoft.com/office/powerpoint/2010/main" val="213734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GNC_PPT_FINAL">
  <a:themeElements>
    <a:clrScheme name="MAGENIC COLORS">
      <a:dk1>
        <a:srgbClr val="53565A"/>
      </a:dk1>
      <a:lt1>
        <a:sysClr val="window" lastClr="FFFFFF"/>
      </a:lt1>
      <a:dk2>
        <a:srgbClr val="78BE3C"/>
      </a:dk2>
      <a:lt2>
        <a:srgbClr val="FFC32C"/>
      </a:lt2>
      <a:accent1>
        <a:srgbClr val="78BE3C"/>
      </a:accent1>
      <a:accent2>
        <a:srgbClr val="00A9E0"/>
      </a:accent2>
      <a:accent3>
        <a:srgbClr val="F26A21"/>
      </a:accent3>
      <a:accent4>
        <a:srgbClr val="E31C79"/>
      </a:accent4>
      <a:accent5>
        <a:srgbClr val="75787B"/>
      </a:accent5>
      <a:accent6>
        <a:srgbClr val="97999B"/>
      </a:accent6>
      <a:hlink>
        <a:srgbClr val="F37121"/>
      </a:hlink>
      <a:folHlink>
        <a:srgbClr val="75787B"/>
      </a:folHlink>
    </a:clrScheme>
    <a:fontScheme name="Magenic_Fonts">
      <a:majorFont>
        <a:latin typeface="Franklin Gothic Medium Cond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1F49E07-481A-EF40-8C7A-4EC36E0BA8D6}" vid="{6F5D4837-CDDD-BA4D-BADD-2F5BA0FD6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47A0B1BD8FE45B080D14CD83AD5DB" ma:contentTypeVersion="4" ma:contentTypeDescription="Create a new document." ma:contentTypeScope="" ma:versionID="732beed655f90311345169d5c7f55f96">
  <xsd:schema xmlns:xsd="http://www.w3.org/2001/XMLSchema" xmlns:xs="http://www.w3.org/2001/XMLSchema" xmlns:p="http://schemas.microsoft.com/office/2006/metadata/properties" xmlns:ns2="f0d6b4bb-fd12-4740-8884-687737dcca9a" targetNamespace="http://schemas.microsoft.com/office/2006/metadata/properties" ma:root="true" ma:fieldsID="4ef6a310962b90ee3fe3c0e9cfa1177a" ns2:_="">
    <xsd:import namespace="f0d6b4bb-fd12-4740-8884-687737dcca9a"/>
    <xsd:element name="properties">
      <xsd:complexType>
        <xsd:sequence>
          <xsd:element name="documentManagement">
            <xsd:complexType>
              <xsd:all>
                <xsd:element ref="ns2:Tech_x0020_Used" minOccurs="0"/>
                <xsd:element ref="ns2:Document_x0020_Type" minOccurs="0"/>
                <xsd:element ref="ns2:Industry_x002f_Vertical" minOccurs="0"/>
                <xsd:element ref="ns2:Compan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d6b4bb-fd12-4740-8884-687737dcca9a" elementFormDefault="qualified">
    <xsd:import namespace="http://schemas.microsoft.com/office/2006/documentManagement/types"/>
    <xsd:import namespace="http://schemas.microsoft.com/office/infopath/2007/PartnerControls"/>
    <xsd:element name="Tech_x0020_Used" ma:index="8" nillable="true" ma:displayName="Tech Used" ma:internalName="Tech_x0020_Used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pp Dev"/>
                    <xsd:enumeration value="Mobile"/>
                    <xsd:enumeration value="Biztalk"/>
                    <xsd:enumeration value="Azure"/>
                    <xsd:enumeration value="Data Services"/>
                    <xsd:enumeration value="Application Lifecycle Mgmt"/>
                    <xsd:enumeration value="SharePoint"/>
                    <xsd:enumeration value="UX/UI"/>
                    <xsd:enumeration value="QAT"/>
                    <xsd:enumeration value="Support &amp; Maintenance"/>
                  </xsd:restriction>
                </xsd:simpleType>
              </xsd:element>
            </xsd:sequence>
          </xsd:extension>
        </xsd:complexContent>
      </xsd:complexType>
    </xsd:element>
    <xsd:element name="Document_x0020_Type" ma:index="9" nillable="true" ma:displayName="Document Type" ma:internalName="Document_x0020_Type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Proposal"/>
                    <xsd:enumeration value="Template"/>
                    <xsd:enumeration value="Graphics"/>
                    <xsd:enumeration value="Presentation"/>
                    <xsd:enumeration value="Base Deck"/>
                    <xsd:enumeration value="Envisioning"/>
                    <xsd:enumeration value="Case Study"/>
                    <xsd:enumeration value="Estimate"/>
                    <xsd:enumeration value="Client Supplied Docs / RFP"/>
                    <xsd:enumeration value="Pursuit Docs"/>
                    <xsd:enumeration value="White Paper"/>
                  </xsd:restriction>
                </xsd:simpleType>
              </xsd:element>
            </xsd:sequence>
          </xsd:extension>
        </xsd:complexContent>
      </xsd:complexType>
    </xsd:element>
    <xsd:element name="Industry_x002f_Vertical" ma:index="10" nillable="true" ma:displayName="Industry/Vertical" ma:format="RadioButtons" ma:internalName="Industry_x002f_Vertical">
      <xsd:simpleType>
        <xsd:restriction base="dms:Choice">
          <xsd:enumeration value="Retail"/>
          <xsd:enumeration value="Manufacturing"/>
          <xsd:enumeration value="Transportation/Logistics"/>
          <xsd:enumeration value="Financial Services/Banking"/>
          <xsd:enumeration value="Healthcare/Life Sciences"/>
          <xsd:enumeration value="Insurance"/>
          <xsd:enumeration value="Professional Services"/>
          <xsd:enumeration value="Misc."/>
        </xsd:restriction>
      </xsd:simpleType>
    </xsd:element>
    <xsd:element name="Company" ma:index="11" nillable="true" ma:displayName="Company" ma:internalName="Company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mpany xmlns="f0d6b4bb-fd12-4740-8884-687737dcca9a">Magenic</Company>
    <Tech_x0020_Used xmlns="f0d6b4bb-fd12-4740-8884-687737dcca9a"/>
    <Document_x0020_Type xmlns="f0d6b4bb-fd12-4740-8884-687737dcca9a">
      <Value>Template</Value>
    </Document_x0020_Type>
    <Industry_x002f_Vertical xmlns="f0d6b4bb-fd12-4740-8884-687737dcca9a" xsi:nil="true"/>
  </documentManagement>
</p:properties>
</file>

<file path=customXml/itemProps1.xml><?xml version="1.0" encoding="utf-8"?>
<ds:datastoreItem xmlns:ds="http://schemas.openxmlformats.org/officeDocument/2006/customXml" ds:itemID="{D18D97D8-3C52-47EE-88EC-CF46155D74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CBD521-D270-43EB-B790-1C95AC8A52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0d6b4bb-fd12-4740-8884-687737dcca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5A3A91F-3324-4EE4-8BF2-C3B78E1D1674}">
  <ds:schemaRefs>
    <ds:schemaRef ds:uri="http://schemas.microsoft.com/office/2006/metadata/properties"/>
    <ds:schemaRef ds:uri="http://schemas.microsoft.com/office/infopath/2007/PartnerControls"/>
    <ds:schemaRef ds:uri="f0d6b4bb-fd12-4740-8884-687737dcca9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Magenic PowerPoint Template</Template>
  <TotalTime>1274</TotalTime>
  <Words>557</Words>
  <Application>Microsoft Macintosh PowerPoint</Application>
  <PresentationFormat>Widescreen</PresentationFormat>
  <Paragraphs>122</Paragraphs>
  <Slides>30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 Black</vt:lpstr>
      <vt:lpstr>Calibri</vt:lpstr>
      <vt:lpstr>Cordia New</vt:lpstr>
      <vt:lpstr>Dotum</vt:lpstr>
      <vt:lpstr>Franklin Gothic Book</vt:lpstr>
      <vt:lpstr>Franklin Gothic Medium Cond</vt:lpstr>
      <vt:lpstr>Wingdings</vt:lpstr>
      <vt:lpstr>Arial</vt:lpstr>
      <vt:lpstr>MGNC_PPT_FINAL</vt:lpstr>
      <vt:lpstr>CLOUD DEVELOPMENT WORKSHOP  </vt:lpstr>
      <vt:lpstr>What you need today</vt:lpstr>
      <vt:lpstr>Today’s Workshop</vt:lpstr>
      <vt:lpstr>Azure Offerings</vt:lpstr>
      <vt:lpstr>Types of Cloud Offerings</vt:lpstr>
      <vt:lpstr>The Azure Portal</vt:lpstr>
      <vt:lpstr>Demo: Examining the Azure Portal</vt:lpstr>
      <vt:lpstr>PowerPoint Presentation</vt:lpstr>
      <vt:lpstr>Web Apps</vt:lpstr>
      <vt:lpstr>Mobile Apps</vt:lpstr>
      <vt:lpstr>API Apps</vt:lpstr>
      <vt:lpstr>Logic Apps</vt:lpstr>
      <vt:lpstr>Demo: Looking at Azure Mobile Apps</vt:lpstr>
      <vt:lpstr>Azure AD</vt:lpstr>
      <vt:lpstr>Azure AD Features</vt:lpstr>
      <vt:lpstr>Authentication Flow For Today’s App</vt:lpstr>
      <vt:lpstr>Demo: Looking at Azure AD</vt:lpstr>
      <vt:lpstr>Visual Studio Mobile Center</vt:lpstr>
      <vt:lpstr>Visual Studio Mobile Center – Build Features</vt:lpstr>
      <vt:lpstr>Visual Studio Mobile Center – Test Features</vt:lpstr>
      <vt:lpstr>Visual Studio Mobile Center – Deploy Features</vt:lpstr>
      <vt:lpstr>Visual Studio Mobile Center – Crash and Analytics</vt:lpstr>
      <vt:lpstr>Visual Studio Mobile Center – First Impressions</vt:lpstr>
      <vt:lpstr>Demo: Looking at Visual Studio Mobile Center</vt:lpstr>
      <vt:lpstr>Demo: Setting up Azure AD and Tying it to a Mobile App</vt:lpstr>
      <vt:lpstr>Hands on Lab: Setting up Azure AD and Tying it to a Mobile App (10:00-10:45)</vt:lpstr>
      <vt:lpstr>Demo: Writing a mobile login page to work against Azure App Service/Azure AD </vt:lpstr>
      <vt:lpstr>Hands on Lab: Writing a mobile login page to work against Azure App Service/Azure AD (11:15-12:00)</vt:lpstr>
      <vt:lpstr>Demo: Setting up Doc DB and writing an Azure App API  </vt:lpstr>
      <vt:lpstr>Hands on Lab : Setting up Doc DB and writing an Azure App API (12:15-1:00) 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DEVELOPMENT WORKSHOP  </dc:title>
  <dc:creator>Kevin E. Ford</dc:creator>
  <cp:lastModifiedBy>Kevin E. Ford</cp:lastModifiedBy>
  <cp:revision>30</cp:revision>
  <dcterms:created xsi:type="dcterms:W3CDTF">2017-02-15T21:52:13Z</dcterms:created>
  <dcterms:modified xsi:type="dcterms:W3CDTF">2017-03-02T04:05:48Z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0x010100FD047A0B1BD8FE45B080D14CD83AD5DB</vt:lpwstr>
  </property>
</Properties>
</file>

<file path=docProps/thumbnail.jpeg>
</file>